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EACC6-1C51-41EB-8C1E-0252D43E432A}" v="9" dt="2023-05-04T21:24:05.700"/>
    <p1510:client id="{8D4E943F-A75A-4CB4-BAC3-BC4EC6B2488E}" v="185" dt="2023-04-07T05:06:23.740"/>
    <p1510:client id="{A71E059E-51F1-4B7E-B7FD-84D5A002EAE4}" v="34" dt="2023-05-04T21:18:19.212"/>
    <p1510:client id="{B2E6642E-64BF-49C3-BD0C-2455B0AFC1E3}" v="242" dt="2023-05-04T21:57:46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64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7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0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0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1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3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5/5/2023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910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86765" y="1159934"/>
            <a:ext cx="6418471" cy="3028072"/>
          </a:xfrm>
        </p:spPr>
        <p:txBody>
          <a:bodyPr>
            <a:normAutofit/>
          </a:bodyPr>
          <a:lstStyle/>
          <a:p>
            <a:r>
              <a:rPr lang="ru-RU" sz="5600">
                <a:cs typeface="Calibri Light"/>
              </a:rPr>
              <a:t>Работа с PyQt5 b </a:t>
            </a:r>
            <a:r>
              <a:rPr lang="ru-RU" sz="5600" err="1">
                <a:cs typeface="Calibri Light"/>
              </a:rPr>
              <a:t>QtDesigner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86765" y="4280081"/>
            <a:ext cx="6418471" cy="15661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ru-RU" sz="1300" dirty="0"/>
          </a:p>
          <a:p>
            <a:endParaRPr lang="ru-RU" sz="1300" dirty="0">
              <a:cs typeface="Calibri"/>
            </a:endParaRPr>
          </a:p>
          <a:p>
            <a:r>
              <a:rPr lang="ru-RU" sz="1300" dirty="0" err="1">
                <a:cs typeface="Calibri"/>
              </a:rPr>
              <a:t>Уракбоев</a:t>
            </a:r>
            <a:r>
              <a:rPr lang="ru-RU" sz="1300">
                <a:cs typeface="Calibri"/>
              </a:rPr>
              <a:t> р.</a:t>
            </a:r>
          </a:p>
          <a:p>
            <a:r>
              <a:rPr lang="ru-RU" sz="1300" dirty="0">
                <a:cs typeface="Calibri"/>
              </a:rPr>
              <a:t>Попов А. </a:t>
            </a:r>
            <a:endParaRPr lang="ru-RU" sz="1300" dirty="0">
              <a:ea typeface="Source Sans Pro"/>
              <a:cs typeface="Calibri"/>
            </a:endParaRPr>
          </a:p>
          <a:p>
            <a:r>
              <a:rPr lang="ru-RU" sz="1300" dirty="0">
                <a:cs typeface="Calibri"/>
              </a:rPr>
              <a:t>островский в.</a:t>
            </a:r>
            <a:endParaRPr lang="ru-RU" dirty="0"/>
          </a:p>
          <a:p>
            <a:r>
              <a:rPr lang="ru-RU" sz="1300" dirty="0">
                <a:cs typeface="Calibri"/>
              </a:rPr>
              <a:t>ИС-21.</a:t>
            </a:r>
            <a:endParaRPr lang="ru-R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CAEB2-AB4A-6541-D7AB-0DDF6910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ource Sans Pro"/>
              </a:rPr>
              <a:t>Спасибо за внимание 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0B3A-A93F-70D7-BE20-C3C0C3C720F4}"/>
              </a:ext>
            </a:extLst>
          </p:cNvPr>
          <p:cNvSpPr txBox="1"/>
          <p:nvPr/>
        </p:nvSpPr>
        <p:spPr>
          <a:xfrm>
            <a:off x="8106104" y="932793"/>
            <a:ext cx="3245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0:55</a:t>
            </a:r>
          </a:p>
        </p:txBody>
      </p:sp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63157507-F8D5-B303-8502-BE48A43E8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979" y="1825625"/>
            <a:ext cx="3712041" cy="4351338"/>
          </a:xfrm>
        </p:spPr>
      </p:pic>
    </p:spTree>
    <p:extLst>
      <p:ext uri="{BB962C8B-B14F-4D97-AF65-F5344CB8AC3E}">
        <p14:creationId xmlns:p14="http://schemas.microsoft.com/office/powerpoint/2010/main" val="390299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2D69E-DB34-977A-AFEA-0F423185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anchor="b">
            <a:normAutofit/>
          </a:bodyPr>
          <a:lstStyle/>
          <a:p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F3AC435-BBF6-3D70-6CBB-A2950FFB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9" y="380137"/>
            <a:ext cx="4763801" cy="23953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2DF5E2-0CD7-4BEC-8FBD-DD7AC1DEC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35537" y="618698"/>
            <a:ext cx="365021" cy="365021"/>
            <a:chOff x="149345" y="10991595"/>
            <a:chExt cx="365021" cy="36502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7C701E-5151-4086-9CF2-7F44AA38A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56C08E-A84B-4C76-9D3B-46237B5A9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4" name="Рисунок 4" descr="Изображение выглядит как текст, снимок экран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E7206BA9-C024-E580-592F-9F19D57E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09" y="2912545"/>
            <a:ext cx="7260007" cy="3569226"/>
          </a:xfrm>
          <a:prstGeom prst="rect">
            <a:avLst/>
          </a:prstGeom>
        </p:spPr>
      </p:pic>
      <p:grpSp>
        <p:nvGrpSpPr>
          <p:cNvPr id="18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5" name="Freeform: Shape 18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0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8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2E9732-45B6-B7F3-AEE0-D418774F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1" y="1715151"/>
            <a:ext cx="4716232" cy="4351338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7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84962-B06B-3D1A-DCB5-EEF5A8AF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920873"/>
            <a:ext cx="2695293" cy="2190031"/>
          </a:xfrm>
        </p:spPr>
        <p:txBody>
          <a:bodyPr>
            <a:normAutofit/>
          </a:bodyPr>
          <a:lstStyle/>
          <a:p>
            <a:pPr algn="ctr"/>
            <a:endParaRPr lang="ru-RU" sz="320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1B77BB-79C3-8264-995F-A53AFBCE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8" r="16297" b="4"/>
          <a:stretch/>
        </p:blipFill>
        <p:spPr>
          <a:xfrm>
            <a:off x="764912" y="882252"/>
            <a:ext cx="2537639" cy="2284544"/>
          </a:xfrm>
          <a:prstGeom prst="rect">
            <a:avLst/>
          </a:prstGeom>
        </p:spPr>
      </p:pic>
      <p:grpSp>
        <p:nvGrpSpPr>
          <p:cNvPr id="72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F6FB7D-8150-9FA7-8256-A5AEB2FF3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6524" y="801274"/>
            <a:ext cx="6782204" cy="4109581"/>
          </a:xfr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63D3B6A-4120-45F8-22F5-B1BA166B5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72" r="2" b="19800"/>
          <a:stretch/>
        </p:blipFill>
        <p:spPr>
          <a:xfrm>
            <a:off x="717617" y="3589346"/>
            <a:ext cx="2675951" cy="24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36EEA-147F-4850-FB51-3EAD5C22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ource Sans Pro"/>
              </a:rPr>
              <a:t>Интерфейс калькулятора </a:t>
            </a:r>
            <a:endParaRPr lang="ru-RU" dirty="0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3766F7F-E2EC-ECFF-37AD-AA0C5BF8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8825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C5984-6F8C-BEAF-9A8F-9D5890D49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95569A-D3B9-037D-2465-928E86C5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Рисунок 5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E40AAC51-3E9C-EB85-B3E3-D02D10F6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37" y="732391"/>
            <a:ext cx="4354601" cy="259098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526FE1-F016-34EC-A2E1-FCDC6C96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0" y="2638165"/>
            <a:ext cx="8523214" cy="3005450"/>
          </a:xfrm>
          <a:prstGeom prst="rect">
            <a:avLst/>
          </a:pr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715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BF1CF-B783-83DC-37C6-BCC55BD0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b="1" cap="all" spc="1500">
              <a:ea typeface="Source Sans Pro SemiBold" panose="020B06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3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1B6D91-2847-F377-8DA0-F0E227E9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367" y="601938"/>
            <a:ext cx="3327610" cy="2387561"/>
          </a:xfrm>
          <a:prstGeom prst="rect">
            <a:avLst/>
          </a:prstGeom>
        </p:spPr>
      </p:pic>
      <p:sp>
        <p:nvSpPr>
          <p:cNvPr id="205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A17049-CACE-141B-488E-F8F337068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32" y="2534696"/>
            <a:ext cx="9653568" cy="3734622"/>
          </a:xfrm>
          <a:prstGeom prst="rect">
            <a:avLst/>
          </a:prstGeom>
          <a:ln w="2857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DDB94-3B9B-1A82-8C04-A507E87B3B06}"/>
              </a:ext>
            </a:extLst>
          </p:cNvPr>
          <p:cNvSpPr txBox="1"/>
          <p:nvPr/>
        </p:nvSpPr>
        <p:spPr>
          <a:xfrm>
            <a:off x="2956034" y="1156138"/>
            <a:ext cx="3718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Момент эпичный </a:t>
            </a:r>
            <a:r>
              <a:rPr lang="ru-RU" dirty="0" err="1">
                <a:ea typeface="Source Sans Pro"/>
              </a:rPr>
              <a:t>типо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34904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FA83265-1AC2-AF1F-9C0A-3B4D94A7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21" y="480848"/>
            <a:ext cx="2743200" cy="274320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1F7D250-BA3B-992B-8527-2F37F13A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6" y="402021"/>
            <a:ext cx="2743200" cy="2743200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B74A9C-956F-D8FA-9133-AD0A91FE6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537" y="752476"/>
            <a:ext cx="4227786" cy="23838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C6A0D-0C3A-1CDE-869B-AE0AC758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441" y="-186668"/>
            <a:ext cx="10515600" cy="1325563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1715C6-7C3D-1D45-7477-55CBB2484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90953" y="3141252"/>
            <a:ext cx="9902058" cy="2324428"/>
          </a:xfrm>
        </p:spPr>
      </p:pic>
    </p:spTree>
    <p:extLst>
      <p:ext uri="{BB962C8B-B14F-4D97-AF65-F5344CB8AC3E}">
        <p14:creationId xmlns:p14="http://schemas.microsoft.com/office/powerpoint/2010/main" val="429112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BC2CD-8A30-A380-501B-A06280E9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DE9977-B86F-36E1-82F7-05969131D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939" y="484270"/>
            <a:ext cx="10602637" cy="4734909"/>
          </a:xfrm>
        </p:spPr>
      </p:pic>
      <p:pic>
        <p:nvPicPr>
          <p:cNvPr id="5" name="Рисунок 5" descr="Изображение выглядит как человек, солнце&#10;&#10;Автоматически созданное описание">
            <a:extLst>
              <a:ext uri="{FF2B5EF4-FFF2-40B4-BE49-F238E27FC236}">
                <a16:creationId xmlns:a16="http://schemas.microsoft.com/office/drawing/2014/main" id="{7199646C-1128-FAFC-E6E2-237F9B23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009541"/>
            <a:ext cx="2743200" cy="15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4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4D43C-1831-FC40-B8B0-1408E891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7DB2AED0-3DEA-64DA-2469-65332506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27" y="1584406"/>
            <a:ext cx="2905125" cy="4124325"/>
          </a:xfrm>
        </p:spPr>
      </p:pic>
      <p:pic>
        <p:nvPicPr>
          <p:cNvPr id="5" name="Рисунок 5" descr="Изображение выглядит как текс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3EF8F95D-56A5-D78C-1833-006A3CB3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503" y="1471518"/>
            <a:ext cx="2743200" cy="3914964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C69EE8C-08A1-9E41-1E3C-E0127A0F6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27" y="1645796"/>
            <a:ext cx="2743200" cy="3881718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BC83A2F5-B4C8-35D9-5588-941D6D50DB0A}"/>
              </a:ext>
            </a:extLst>
          </p:cNvPr>
          <p:cNvSpPr/>
          <p:nvPr/>
        </p:nvSpPr>
        <p:spPr>
          <a:xfrm>
            <a:off x="3284482" y="2285999"/>
            <a:ext cx="1103586" cy="23911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Source Sans Pro"/>
              </a:rPr>
              <a:t>Ответ</a:t>
            </a:r>
            <a:endParaRPr lang="ru-RU" dirty="0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BD91859D-A42C-831A-C1E6-567568AE8AF0}"/>
              </a:ext>
            </a:extLst>
          </p:cNvPr>
          <p:cNvSpPr/>
          <p:nvPr/>
        </p:nvSpPr>
        <p:spPr>
          <a:xfrm>
            <a:off x="7291551" y="2377965"/>
            <a:ext cx="1576550" cy="22071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Source Sans Pro"/>
              </a:rPr>
              <a:t>Нажали ровно повторно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35765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Широкоэкранный</PresentationFormat>
  <Paragraphs>13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Source Sans Pro</vt:lpstr>
      <vt:lpstr>Source Sans Pro SemiBold</vt:lpstr>
      <vt:lpstr>FunkyShapesDarkVTI</vt:lpstr>
      <vt:lpstr>Работа с PyQt5 b QtDesigner</vt:lpstr>
      <vt:lpstr>Презентация PowerPoint</vt:lpstr>
      <vt:lpstr>Презентация PowerPoint</vt:lpstr>
      <vt:lpstr>Интерфейс калькулятора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Администратор</cp:lastModifiedBy>
  <cp:revision>201</cp:revision>
  <dcterms:created xsi:type="dcterms:W3CDTF">2023-04-07T04:56:39Z</dcterms:created>
  <dcterms:modified xsi:type="dcterms:W3CDTF">2023-05-05T08:55:20Z</dcterms:modified>
</cp:coreProperties>
</file>